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itchFamily="2" charset="77"/>
      <p:regular r:id="rId8"/>
      <p:bold r:id="rId9"/>
      <p:italic r:id="rId10"/>
      <p:boldItalic r:id="rId11"/>
    </p:embeddedFont>
    <p:embeddedFont>
      <p:font typeface="Montserrat Bold" pitchFamily="2" charset="77"/>
      <p:regular r:id="rId12"/>
    </p:embeddedFont>
    <p:embeddedFont>
      <p:font typeface="Montserrat Extra-Bold" pitchFamily="2" charset="77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7" autoAdjust="0"/>
  </p:normalViewPr>
  <p:slideViewPr>
    <p:cSldViewPr>
      <p:cViewPr varScale="1">
        <p:scale>
          <a:sx n="82" d="100"/>
          <a:sy n="82" d="100"/>
        </p:scale>
        <p:origin x="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4896894"/>
            <a:ext cx="2261045" cy="0"/>
          </a:xfrm>
          <a:prstGeom prst="line">
            <a:avLst/>
          </a:prstGeom>
          <a:ln w="1047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462939"/>
            <a:ext cx="1947958" cy="194795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200" y="9639576"/>
            <a:ext cx="18288000" cy="0"/>
          </a:xfrm>
          <a:prstGeom prst="line">
            <a:avLst/>
          </a:prstGeom>
          <a:ln w="28575" cap="rnd">
            <a:solidFill>
              <a:srgbClr val="014B8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0" y="9655451"/>
            <a:ext cx="18288000" cy="631549"/>
            <a:chOff x="0" y="0"/>
            <a:chExt cx="30120236" cy="10401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120236" cy="1040158"/>
            </a:xfrm>
            <a:custGeom>
              <a:avLst/>
              <a:gdLst/>
              <a:ahLst/>
              <a:cxnLst/>
              <a:rect l="l" t="t" r="r" b="b"/>
              <a:pathLst>
                <a:path w="30120236" h="1040158">
                  <a:moveTo>
                    <a:pt x="0" y="0"/>
                  </a:moveTo>
                  <a:lnTo>
                    <a:pt x="30120236" y="0"/>
                  </a:lnTo>
                  <a:lnTo>
                    <a:pt x="30120236" y="1040158"/>
                  </a:lnTo>
                  <a:lnTo>
                    <a:pt x="0" y="1040158"/>
                  </a:lnTo>
                  <a:close/>
                </a:path>
              </a:pathLst>
            </a:custGeom>
            <a:solidFill>
              <a:srgbClr val="FAB12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5966588"/>
            <a:ext cx="5099376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>
                <a:solidFill>
                  <a:srgbClr val="DA6D07"/>
                </a:solidFill>
                <a:latin typeface="Montserrat"/>
              </a:rPr>
              <a:t>University XX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302256" y="9858375"/>
            <a:ext cx="5066068" cy="27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050"/>
              </a:lnSpc>
              <a:spcBef>
                <a:spcPct val="0"/>
              </a:spcBef>
            </a:pPr>
            <a:r>
              <a:rPr lang="en-US" sz="2050" dirty="0">
                <a:solidFill>
                  <a:srgbClr val="19598D"/>
                </a:solidFill>
                <a:latin typeface="Montserrat Bold"/>
              </a:rPr>
              <a:t>Paris - September 11-13, 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858375"/>
            <a:ext cx="5099376" cy="27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 dirty="0">
                <a:solidFill>
                  <a:srgbClr val="014B89"/>
                </a:solidFill>
                <a:latin typeface="Montserrat Bold"/>
              </a:rPr>
              <a:t>CRAS Conference 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215614"/>
            <a:ext cx="10198751" cy="252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37"/>
              </a:lnSpc>
            </a:pPr>
            <a:r>
              <a:rPr lang="en-US" sz="10475" dirty="0">
                <a:solidFill>
                  <a:srgbClr val="014B89"/>
                </a:solidFill>
                <a:latin typeface="Montserrat Extra-Bold"/>
              </a:rPr>
              <a:t>Presentation </a:t>
            </a:r>
          </a:p>
          <a:p>
            <a:pPr>
              <a:lnSpc>
                <a:spcPts val="9637"/>
              </a:lnSpc>
            </a:pPr>
            <a:r>
              <a:rPr lang="en-US" sz="10475" dirty="0">
                <a:solidFill>
                  <a:srgbClr val="014B89"/>
                </a:solidFill>
                <a:latin typeface="Montserrat Extra-Bold"/>
              </a:rPr>
              <a:t>Title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664524"/>
            <a:ext cx="5099376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>
                <a:solidFill>
                  <a:srgbClr val="DA6D07"/>
                </a:solidFill>
                <a:latin typeface="Montserrat"/>
              </a:rPr>
              <a:t>Presented by Prof....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2547" y="255687"/>
            <a:ext cx="6308824" cy="1060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8000">
                <a:solidFill>
                  <a:srgbClr val="19598D"/>
                </a:solidFill>
                <a:latin typeface="Montserrat Extra-Bold"/>
              </a:rPr>
              <a:t>Slide title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35176" y="2402352"/>
            <a:ext cx="6308824" cy="41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Montserrat"/>
              </a:rPr>
              <a:t>Slide body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1056" y="239819"/>
            <a:ext cx="939749" cy="939749"/>
          </a:xfrm>
          <a:prstGeom prst="rect">
            <a:avLst/>
          </a:prstGeom>
        </p:spPr>
      </p:pic>
      <p:sp>
        <p:nvSpPr>
          <p:cNvPr id="13" name="AutoShape 4">
            <a:extLst>
              <a:ext uri="{FF2B5EF4-FFF2-40B4-BE49-F238E27FC236}">
                <a16:creationId xmlns:a16="http://schemas.microsoft.com/office/drawing/2014/main" id="{0D350157-596B-4F32-BBF3-1EF416236FFF}"/>
              </a:ext>
            </a:extLst>
          </p:cNvPr>
          <p:cNvSpPr/>
          <p:nvPr/>
        </p:nvSpPr>
        <p:spPr>
          <a:xfrm>
            <a:off x="4200" y="9639576"/>
            <a:ext cx="18288000" cy="0"/>
          </a:xfrm>
          <a:prstGeom prst="line">
            <a:avLst/>
          </a:prstGeom>
          <a:ln w="28575" cap="rnd">
            <a:solidFill>
              <a:srgbClr val="014B8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167A2639-24AF-43B1-9C6E-3AC265FA55B4}"/>
              </a:ext>
            </a:extLst>
          </p:cNvPr>
          <p:cNvGrpSpPr/>
          <p:nvPr/>
        </p:nvGrpSpPr>
        <p:grpSpPr>
          <a:xfrm>
            <a:off x="0" y="9655451"/>
            <a:ext cx="18288000" cy="631549"/>
            <a:chOff x="0" y="0"/>
            <a:chExt cx="30120236" cy="1040158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2CBA045-7BBB-434D-8FC2-684ADB40AA0C}"/>
                </a:ext>
              </a:extLst>
            </p:cNvPr>
            <p:cNvSpPr/>
            <p:nvPr/>
          </p:nvSpPr>
          <p:spPr>
            <a:xfrm>
              <a:off x="0" y="0"/>
              <a:ext cx="30120236" cy="1040158"/>
            </a:xfrm>
            <a:custGeom>
              <a:avLst/>
              <a:gdLst/>
              <a:ahLst/>
              <a:cxnLst/>
              <a:rect l="l" t="t" r="r" b="b"/>
              <a:pathLst>
                <a:path w="30120236" h="1040158">
                  <a:moveTo>
                    <a:pt x="0" y="0"/>
                  </a:moveTo>
                  <a:lnTo>
                    <a:pt x="30120236" y="0"/>
                  </a:lnTo>
                  <a:lnTo>
                    <a:pt x="30120236" y="1040158"/>
                  </a:lnTo>
                  <a:lnTo>
                    <a:pt x="0" y="1040158"/>
                  </a:lnTo>
                  <a:close/>
                </a:path>
              </a:pathLst>
            </a:custGeom>
            <a:solidFill>
              <a:srgbClr val="FAB120"/>
            </a:solidFill>
          </p:spPr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154D8E8F-C5E2-4DC9-B438-7D381366A94A}"/>
              </a:ext>
            </a:extLst>
          </p:cNvPr>
          <p:cNvSpPr txBox="1"/>
          <p:nvPr/>
        </p:nvSpPr>
        <p:spPr>
          <a:xfrm>
            <a:off x="1028700" y="9858375"/>
            <a:ext cx="5099376" cy="27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0"/>
              </a:lnSpc>
            </a:pPr>
            <a:r>
              <a:rPr lang="en-US" sz="2050" dirty="0">
                <a:solidFill>
                  <a:srgbClr val="014B89"/>
                </a:solidFill>
                <a:latin typeface="Montserrat Bold"/>
              </a:rPr>
              <a:t>CRAS Conference 2023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C986E10B-DC82-4B7D-8D30-7B2006FC6801}"/>
              </a:ext>
            </a:extLst>
          </p:cNvPr>
          <p:cNvSpPr txBox="1"/>
          <p:nvPr/>
        </p:nvSpPr>
        <p:spPr>
          <a:xfrm>
            <a:off x="17526000" y="9835682"/>
            <a:ext cx="222365" cy="27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050"/>
              </a:lnSpc>
              <a:spcBef>
                <a:spcPct val="0"/>
              </a:spcBef>
            </a:pPr>
            <a:r>
              <a:rPr lang="en-US" sz="2050" dirty="0">
                <a:solidFill>
                  <a:srgbClr val="19598D"/>
                </a:solidFill>
                <a:latin typeface="Montserrat Bold"/>
              </a:rPr>
              <a:t>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</Words>
  <Application>Microsoft Macintosh PowerPoint</Application>
  <PresentationFormat>Personnalisé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Calibri</vt:lpstr>
      <vt:lpstr>Montserrat Extra-Bold</vt:lpstr>
      <vt:lpstr>Arial</vt:lpstr>
      <vt:lpstr>Montserrat</vt:lpstr>
      <vt:lpstr>Montserrat Bold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 Conference 2022</dc:title>
  <cp:lastModifiedBy>Microsoft Office User</cp:lastModifiedBy>
  <cp:revision>3</cp:revision>
  <dcterms:created xsi:type="dcterms:W3CDTF">2006-08-16T00:00:00Z</dcterms:created>
  <dcterms:modified xsi:type="dcterms:W3CDTF">2023-03-03T08:58:44Z</dcterms:modified>
  <dc:identifier>DAE7vfRk3NA</dc:identifier>
</cp:coreProperties>
</file>