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4224000" cy="20104100"/>
  <p:notesSz cx="14224000" cy="201041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3348" y="3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6800" y="6232271"/>
            <a:ext cx="1209040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3600" y="11258296"/>
            <a:ext cx="995680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120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2536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4220190" cy="20104100"/>
          </a:xfrm>
          <a:custGeom>
            <a:avLst/>
            <a:gdLst/>
            <a:ahLst/>
            <a:cxnLst/>
            <a:rect l="l" t="t" r="r" b="b"/>
            <a:pathLst>
              <a:path w="14220190" h="20104100">
                <a:moveTo>
                  <a:pt x="14219972" y="20104100"/>
                </a:moveTo>
                <a:lnTo>
                  <a:pt x="0" y="20104100"/>
                </a:lnTo>
                <a:lnTo>
                  <a:pt x="0" y="0"/>
                </a:lnTo>
                <a:lnTo>
                  <a:pt x="14219972" y="0"/>
                </a:lnTo>
                <a:lnTo>
                  <a:pt x="14219972" y="20104100"/>
                </a:lnTo>
                <a:close/>
              </a:path>
            </a:pathLst>
          </a:custGeom>
          <a:solidFill>
            <a:srgbClr val="F4F4F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4219972" cy="201041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82696" y="493737"/>
            <a:ext cx="1448865" cy="144886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1200" y="804164"/>
            <a:ext cx="1280160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1200" y="4623943"/>
            <a:ext cx="1280160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36160" y="18696814"/>
            <a:ext cx="455168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120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4128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name.surname@university.com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93338" y="160229"/>
            <a:ext cx="9681845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3830" marR="5080" indent="-151765" algn="ctr">
              <a:lnSpc>
                <a:spcPct val="80000"/>
              </a:lnSpc>
            </a:pPr>
            <a:r>
              <a:rPr sz="4000" spc="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</a:t>
            </a:r>
            <a:r>
              <a:rPr sz="4000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6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sz="4000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</a:t>
            </a:r>
            <a:r>
              <a:rPr sz="4000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6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it-IT" sz="4000" spc="6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830" marR="5080" indent="-151765" algn="ctr">
              <a:lnSpc>
                <a:spcPct val="80000"/>
              </a:lnSpc>
            </a:pPr>
            <a:r>
              <a:rPr lang="it-IT" sz="4000" spc="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</a:t>
            </a:r>
            <a:r>
              <a:rPr lang="it-IT" sz="4000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4000" spc="6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it-IT" sz="4000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4000" spc="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</a:t>
            </a:r>
            <a:r>
              <a:rPr lang="it-IT" sz="4000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4000" spc="6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it-I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830" marR="5080" indent="-151765" algn="ctr">
              <a:lnSpc>
                <a:spcPct val="80000"/>
              </a:lnSpc>
            </a:pP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46554" y="1248105"/>
            <a:ext cx="4375411" cy="1076961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 indent="62230" algn="ctr">
              <a:lnSpc>
                <a:spcPct val="119300"/>
              </a:lnSpc>
              <a:spcBef>
                <a:spcPts val="355"/>
              </a:spcBef>
            </a:pPr>
            <a:r>
              <a:rPr sz="2400" spc="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Author1,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Author2,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Author3 </a:t>
            </a:r>
            <a:r>
              <a:rPr sz="2400" spc="-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</a:t>
            </a:r>
            <a:r>
              <a:rPr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65" dirty="0">
                <a:latin typeface="SimSun"/>
                <a:cs typeface="SimSun"/>
                <a:hlinkClick r:id="rId2"/>
              </a:rPr>
              <a:t>name.surname@university.com</a:t>
            </a:r>
            <a:endParaRPr sz="1650" dirty="0">
              <a:latin typeface="SimSun"/>
              <a:cs typeface="SimSu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72288" y="2577749"/>
            <a:ext cx="4480560" cy="448945"/>
            <a:chOff x="272288" y="2577749"/>
            <a:chExt cx="4480560" cy="44894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2925" y="2598386"/>
              <a:ext cx="4439153" cy="40728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92926" y="2598387"/>
              <a:ext cx="4439285" cy="407670"/>
            </a:xfrm>
            <a:custGeom>
              <a:avLst/>
              <a:gdLst/>
              <a:ahLst/>
              <a:cxnLst/>
              <a:rect l="l" t="t" r="r" b="b"/>
              <a:pathLst>
                <a:path w="4439285" h="407669">
                  <a:moveTo>
                    <a:pt x="0" y="407282"/>
                  </a:moveTo>
                  <a:lnTo>
                    <a:pt x="0" y="0"/>
                  </a:lnTo>
                  <a:lnTo>
                    <a:pt x="4235512" y="0"/>
                  </a:lnTo>
                  <a:lnTo>
                    <a:pt x="4282206" y="5378"/>
                  </a:lnTo>
                  <a:lnTo>
                    <a:pt x="4325069" y="20698"/>
                  </a:lnTo>
                  <a:lnTo>
                    <a:pt x="4362880" y="44737"/>
                  </a:lnTo>
                  <a:lnTo>
                    <a:pt x="4394416" y="76273"/>
                  </a:lnTo>
                  <a:lnTo>
                    <a:pt x="4418455" y="114084"/>
                  </a:lnTo>
                  <a:lnTo>
                    <a:pt x="4433775" y="156947"/>
                  </a:lnTo>
                  <a:lnTo>
                    <a:pt x="4439153" y="203641"/>
                  </a:lnTo>
                  <a:lnTo>
                    <a:pt x="4439153" y="407282"/>
                  </a:lnTo>
                </a:path>
              </a:pathLst>
            </a:custGeom>
            <a:ln w="40738">
              <a:solidFill>
                <a:srgbClr val="812A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61678" y="2682339"/>
            <a:ext cx="1949721" cy="31931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4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</a:t>
            </a:r>
            <a:r>
              <a:rPr sz="2000" spc="3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vation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72288" y="2985032"/>
            <a:ext cx="4480560" cy="501650"/>
            <a:chOff x="272288" y="2985032"/>
            <a:chExt cx="4480560" cy="501650"/>
          </a:xfrm>
        </p:grpSpPr>
        <p:sp>
          <p:nvSpPr>
            <p:cNvPr id="9" name="object 9"/>
            <p:cNvSpPr/>
            <p:nvPr/>
          </p:nvSpPr>
          <p:spPr>
            <a:xfrm>
              <a:off x="292926" y="3005669"/>
              <a:ext cx="4439285" cy="460375"/>
            </a:xfrm>
            <a:custGeom>
              <a:avLst/>
              <a:gdLst/>
              <a:ahLst/>
              <a:cxnLst/>
              <a:rect l="l" t="t" r="r" b="b"/>
              <a:pathLst>
                <a:path w="4439285" h="460375">
                  <a:moveTo>
                    <a:pt x="4439153" y="0"/>
                  </a:moveTo>
                  <a:lnTo>
                    <a:pt x="0" y="0"/>
                  </a:lnTo>
                  <a:lnTo>
                    <a:pt x="0" y="460119"/>
                  </a:lnTo>
                  <a:lnTo>
                    <a:pt x="4439153" y="460119"/>
                  </a:lnTo>
                  <a:lnTo>
                    <a:pt x="44391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926" y="3005669"/>
              <a:ext cx="4439285" cy="460375"/>
            </a:xfrm>
            <a:custGeom>
              <a:avLst/>
              <a:gdLst/>
              <a:ahLst/>
              <a:cxnLst/>
              <a:rect l="l" t="t" r="r" b="b"/>
              <a:pathLst>
                <a:path w="4439285" h="460375">
                  <a:moveTo>
                    <a:pt x="0" y="0"/>
                  </a:moveTo>
                  <a:lnTo>
                    <a:pt x="0" y="460119"/>
                  </a:lnTo>
                  <a:lnTo>
                    <a:pt x="4439153" y="460119"/>
                  </a:lnTo>
                  <a:lnTo>
                    <a:pt x="4439153" y="0"/>
                  </a:lnTo>
                </a:path>
              </a:pathLst>
            </a:custGeom>
            <a:ln w="40738">
              <a:solidFill>
                <a:srgbClr val="812A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13295" y="3147928"/>
            <a:ext cx="439864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100"/>
              </a:spcBef>
            </a:pPr>
            <a:r>
              <a:rPr sz="16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  <a:r>
              <a:rPr sz="1600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Motivation.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72288" y="3648793"/>
            <a:ext cx="4480560" cy="448945"/>
            <a:chOff x="272288" y="3648793"/>
            <a:chExt cx="4480560" cy="448945"/>
          </a:xfrm>
        </p:grpSpPr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2925" y="3669431"/>
              <a:ext cx="4439153" cy="40728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92926" y="3669430"/>
              <a:ext cx="4439285" cy="407670"/>
            </a:xfrm>
            <a:custGeom>
              <a:avLst/>
              <a:gdLst/>
              <a:ahLst/>
              <a:cxnLst/>
              <a:rect l="l" t="t" r="r" b="b"/>
              <a:pathLst>
                <a:path w="4439285" h="407670">
                  <a:moveTo>
                    <a:pt x="0" y="407282"/>
                  </a:moveTo>
                  <a:lnTo>
                    <a:pt x="0" y="0"/>
                  </a:lnTo>
                  <a:lnTo>
                    <a:pt x="4235512" y="0"/>
                  </a:lnTo>
                  <a:lnTo>
                    <a:pt x="4282206" y="5378"/>
                  </a:lnTo>
                  <a:lnTo>
                    <a:pt x="4325069" y="20698"/>
                  </a:lnTo>
                  <a:lnTo>
                    <a:pt x="4362880" y="44737"/>
                  </a:lnTo>
                  <a:lnTo>
                    <a:pt x="4394416" y="76273"/>
                  </a:lnTo>
                  <a:lnTo>
                    <a:pt x="4418455" y="114084"/>
                  </a:lnTo>
                  <a:lnTo>
                    <a:pt x="4433775" y="156947"/>
                  </a:lnTo>
                  <a:lnTo>
                    <a:pt x="4439153" y="203641"/>
                  </a:lnTo>
                  <a:lnTo>
                    <a:pt x="4439153" y="407282"/>
                  </a:lnTo>
                </a:path>
              </a:pathLst>
            </a:custGeom>
            <a:ln w="40738">
              <a:solidFill>
                <a:srgbClr val="812A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61678" y="3753360"/>
            <a:ext cx="1568721" cy="31931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4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Headline1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72288" y="4056075"/>
            <a:ext cx="4480560" cy="707390"/>
            <a:chOff x="272288" y="4056075"/>
            <a:chExt cx="4480560" cy="707390"/>
          </a:xfrm>
        </p:grpSpPr>
        <p:sp>
          <p:nvSpPr>
            <p:cNvPr id="17" name="object 17"/>
            <p:cNvSpPr/>
            <p:nvPr/>
          </p:nvSpPr>
          <p:spPr>
            <a:xfrm>
              <a:off x="292926" y="4076712"/>
              <a:ext cx="4439285" cy="666115"/>
            </a:xfrm>
            <a:custGeom>
              <a:avLst/>
              <a:gdLst/>
              <a:ahLst/>
              <a:cxnLst/>
              <a:rect l="l" t="t" r="r" b="b"/>
              <a:pathLst>
                <a:path w="4439285" h="666114">
                  <a:moveTo>
                    <a:pt x="4439153" y="0"/>
                  </a:moveTo>
                  <a:lnTo>
                    <a:pt x="0" y="0"/>
                  </a:lnTo>
                  <a:lnTo>
                    <a:pt x="0" y="665812"/>
                  </a:lnTo>
                  <a:lnTo>
                    <a:pt x="4439153" y="665812"/>
                  </a:lnTo>
                  <a:lnTo>
                    <a:pt x="44391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92926" y="4076712"/>
              <a:ext cx="4439285" cy="666115"/>
            </a:xfrm>
            <a:custGeom>
              <a:avLst/>
              <a:gdLst/>
              <a:ahLst/>
              <a:cxnLst/>
              <a:rect l="l" t="t" r="r" b="b"/>
              <a:pathLst>
                <a:path w="4439285" h="666114">
                  <a:moveTo>
                    <a:pt x="0" y="0"/>
                  </a:moveTo>
                  <a:lnTo>
                    <a:pt x="0" y="665812"/>
                  </a:lnTo>
                  <a:lnTo>
                    <a:pt x="4439153" y="665812"/>
                  </a:lnTo>
                  <a:lnTo>
                    <a:pt x="4439153" y="0"/>
                  </a:lnTo>
                </a:path>
              </a:pathLst>
            </a:custGeom>
            <a:ln w="40738">
              <a:solidFill>
                <a:srgbClr val="812A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313295" y="4373742"/>
            <a:ext cx="439864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100"/>
              </a:spcBef>
            </a:pPr>
            <a:r>
              <a:rPr sz="16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Citation</a:t>
            </a:r>
            <a:r>
              <a:rPr sz="1600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272288" y="4925529"/>
            <a:ext cx="4480560" cy="14954250"/>
            <a:chOff x="272288" y="4925529"/>
            <a:chExt cx="4480560" cy="14954250"/>
          </a:xfrm>
        </p:grpSpPr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2925" y="4946167"/>
              <a:ext cx="4439153" cy="407282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292926" y="4946166"/>
              <a:ext cx="4439285" cy="407670"/>
            </a:xfrm>
            <a:custGeom>
              <a:avLst/>
              <a:gdLst/>
              <a:ahLst/>
              <a:cxnLst/>
              <a:rect l="l" t="t" r="r" b="b"/>
              <a:pathLst>
                <a:path w="4439285" h="407670">
                  <a:moveTo>
                    <a:pt x="0" y="407282"/>
                  </a:moveTo>
                  <a:lnTo>
                    <a:pt x="0" y="0"/>
                  </a:lnTo>
                  <a:lnTo>
                    <a:pt x="4235512" y="0"/>
                  </a:lnTo>
                  <a:lnTo>
                    <a:pt x="4282206" y="5378"/>
                  </a:lnTo>
                  <a:lnTo>
                    <a:pt x="4325069" y="20698"/>
                  </a:lnTo>
                  <a:lnTo>
                    <a:pt x="4362880" y="44737"/>
                  </a:lnTo>
                  <a:lnTo>
                    <a:pt x="4394416" y="76273"/>
                  </a:lnTo>
                  <a:lnTo>
                    <a:pt x="4418455" y="114084"/>
                  </a:lnTo>
                  <a:lnTo>
                    <a:pt x="4433775" y="156947"/>
                  </a:lnTo>
                  <a:lnTo>
                    <a:pt x="4439153" y="203641"/>
                  </a:lnTo>
                  <a:lnTo>
                    <a:pt x="4439153" y="407282"/>
                  </a:lnTo>
                </a:path>
              </a:pathLst>
            </a:custGeom>
            <a:ln w="40738">
              <a:solidFill>
                <a:srgbClr val="812A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92926" y="5353449"/>
              <a:ext cx="4439285" cy="14505940"/>
            </a:xfrm>
            <a:custGeom>
              <a:avLst/>
              <a:gdLst/>
              <a:ahLst/>
              <a:cxnLst/>
              <a:rect l="l" t="t" r="r" b="b"/>
              <a:pathLst>
                <a:path w="4439285" h="14505940">
                  <a:moveTo>
                    <a:pt x="4439153" y="0"/>
                  </a:moveTo>
                  <a:lnTo>
                    <a:pt x="0" y="0"/>
                  </a:lnTo>
                  <a:lnTo>
                    <a:pt x="0" y="14505637"/>
                  </a:lnTo>
                  <a:lnTo>
                    <a:pt x="4439153" y="14505637"/>
                  </a:lnTo>
                  <a:lnTo>
                    <a:pt x="44391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92926" y="5353449"/>
              <a:ext cx="4439285" cy="14505940"/>
            </a:xfrm>
            <a:custGeom>
              <a:avLst/>
              <a:gdLst/>
              <a:ahLst/>
              <a:cxnLst/>
              <a:rect l="l" t="t" r="r" b="b"/>
              <a:pathLst>
                <a:path w="4439285" h="14505940">
                  <a:moveTo>
                    <a:pt x="0" y="0"/>
                  </a:moveTo>
                  <a:lnTo>
                    <a:pt x="0" y="14505637"/>
                  </a:lnTo>
                  <a:lnTo>
                    <a:pt x="4439153" y="14505637"/>
                  </a:lnTo>
                  <a:lnTo>
                    <a:pt x="4439153" y="0"/>
                  </a:lnTo>
                </a:path>
              </a:pathLst>
            </a:custGeom>
            <a:ln w="40738">
              <a:solidFill>
                <a:srgbClr val="812A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313295" y="5030082"/>
            <a:ext cx="4398645" cy="107593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90"/>
              </a:spcBef>
            </a:pPr>
            <a:r>
              <a:rPr sz="2000" spc="3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marR="73660" indent="-285115">
              <a:lnSpc>
                <a:spcPts val="1520"/>
              </a:lnSpc>
              <a:spcBef>
                <a:spcPts val="1415"/>
              </a:spcBef>
            </a:pPr>
            <a:r>
              <a:rPr sz="16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</a:t>
            </a:r>
            <a:r>
              <a:rPr sz="1600" spc="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sz="16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6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sz="16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Aurthor,</a:t>
            </a:r>
            <a:r>
              <a:rPr sz="16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Title,</a:t>
            </a:r>
            <a:r>
              <a:rPr sz="1600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it-IT" sz="1600" spc="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sz="1600" spc="-20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Journal,</a:t>
            </a:r>
            <a:r>
              <a:rPr sz="1600"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vol.</a:t>
            </a:r>
            <a:r>
              <a:rPr sz="1600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sz="1600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no.</a:t>
            </a:r>
            <a:r>
              <a:rPr sz="1600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sz="1600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pp.</a:t>
            </a:r>
            <a:r>
              <a:rPr sz="1600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1600"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sz="1600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2022.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4915083" y="2577749"/>
            <a:ext cx="9123680" cy="448945"/>
            <a:chOff x="4915083" y="2577749"/>
            <a:chExt cx="9123680" cy="448945"/>
          </a:xfrm>
        </p:grpSpPr>
        <p:pic>
          <p:nvPicPr>
            <p:cNvPr id="27" name="object 2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35722" y="2598387"/>
              <a:ext cx="9081949" cy="407282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4935721" y="2598387"/>
              <a:ext cx="9082405" cy="407670"/>
            </a:xfrm>
            <a:custGeom>
              <a:avLst/>
              <a:gdLst/>
              <a:ahLst/>
              <a:cxnLst/>
              <a:rect l="l" t="t" r="r" b="b"/>
              <a:pathLst>
                <a:path w="9082405" h="407669">
                  <a:moveTo>
                    <a:pt x="0" y="407282"/>
                  </a:moveTo>
                  <a:lnTo>
                    <a:pt x="0" y="0"/>
                  </a:lnTo>
                  <a:lnTo>
                    <a:pt x="8878307" y="0"/>
                  </a:lnTo>
                  <a:lnTo>
                    <a:pt x="8925001" y="5378"/>
                  </a:lnTo>
                  <a:lnTo>
                    <a:pt x="8967864" y="20698"/>
                  </a:lnTo>
                  <a:lnTo>
                    <a:pt x="9005675" y="44737"/>
                  </a:lnTo>
                  <a:lnTo>
                    <a:pt x="9037211" y="76273"/>
                  </a:lnTo>
                  <a:lnTo>
                    <a:pt x="9061251" y="114084"/>
                  </a:lnTo>
                  <a:lnTo>
                    <a:pt x="9076570" y="156947"/>
                  </a:lnTo>
                  <a:lnTo>
                    <a:pt x="9081949" y="203641"/>
                  </a:lnTo>
                  <a:lnTo>
                    <a:pt x="9081949" y="407282"/>
                  </a:lnTo>
                </a:path>
              </a:pathLst>
            </a:custGeom>
            <a:ln w="40738">
              <a:solidFill>
                <a:srgbClr val="812A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5004418" y="2682339"/>
            <a:ext cx="1802782" cy="31931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3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Headline2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4915352" y="2985300"/>
            <a:ext cx="9123045" cy="1776730"/>
            <a:chOff x="4915352" y="2985300"/>
            <a:chExt cx="9123045" cy="1776730"/>
          </a:xfrm>
        </p:grpSpPr>
        <p:sp>
          <p:nvSpPr>
            <p:cNvPr id="31" name="object 31"/>
            <p:cNvSpPr/>
            <p:nvPr/>
          </p:nvSpPr>
          <p:spPr>
            <a:xfrm>
              <a:off x="4935721" y="3005669"/>
              <a:ext cx="9082405" cy="1736089"/>
            </a:xfrm>
            <a:custGeom>
              <a:avLst/>
              <a:gdLst/>
              <a:ahLst/>
              <a:cxnLst/>
              <a:rect l="l" t="t" r="r" b="b"/>
              <a:pathLst>
                <a:path w="9082405" h="1736089">
                  <a:moveTo>
                    <a:pt x="9081949" y="0"/>
                  </a:moveTo>
                  <a:lnTo>
                    <a:pt x="0" y="0"/>
                  </a:lnTo>
                  <a:lnTo>
                    <a:pt x="0" y="1735903"/>
                  </a:lnTo>
                  <a:lnTo>
                    <a:pt x="9081949" y="1735903"/>
                  </a:lnTo>
                  <a:lnTo>
                    <a:pt x="90819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2" name="object 32"/>
            <p:cNvSpPr/>
            <p:nvPr/>
          </p:nvSpPr>
          <p:spPr>
            <a:xfrm>
              <a:off x="4935721" y="3005669"/>
              <a:ext cx="9082405" cy="1736089"/>
            </a:xfrm>
            <a:custGeom>
              <a:avLst/>
              <a:gdLst/>
              <a:ahLst/>
              <a:cxnLst/>
              <a:rect l="l" t="t" r="r" b="b"/>
              <a:pathLst>
                <a:path w="9082405" h="1736089">
                  <a:moveTo>
                    <a:pt x="0" y="0"/>
                  </a:moveTo>
                  <a:lnTo>
                    <a:pt x="0" y="1735903"/>
                  </a:lnTo>
                  <a:lnTo>
                    <a:pt x="9081949" y="1735903"/>
                  </a:lnTo>
                  <a:lnTo>
                    <a:pt x="9081949" y="0"/>
                  </a:lnTo>
                </a:path>
              </a:pathLst>
            </a:custGeom>
            <a:ln w="40738">
              <a:solidFill>
                <a:srgbClr val="812A0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050492" y="3857786"/>
              <a:ext cx="0" cy="244475"/>
            </a:xfrm>
            <a:custGeom>
              <a:avLst/>
              <a:gdLst/>
              <a:ahLst/>
              <a:cxnLst/>
              <a:rect l="l" t="t" r="r" b="b"/>
              <a:pathLst>
                <a:path h="244475">
                  <a:moveTo>
                    <a:pt x="0" y="244422"/>
                  </a:moveTo>
                  <a:lnTo>
                    <a:pt x="0" y="0"/>
                  </a:lnTo>
                </a:path>
              </a:pathLst>
            </a:custGeom>
            <a:ln w="81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379001" y="3857786"/>
              <a:ext cx="0" cy="244475"/>
            </a:xfrm>
            <a:custGeom>
              <a:avLst/>
              <a:gdLst/>
              <a:ahLst/>
              <a:cxnLst/>
              <a:rect l="l" t="t" r="r" b="b"/>
              <a:pathLst>
                <a:path h="244475">
                  <a:moveTo>
                    <a:pt x="0" y="244422"/>
                  </a:moveTo>
                  <a:lnTo>
                    <a:pt x="0" y="0"/>
                  </a:lnTo>
                </a:path>
              </a:pathLst>
            </a:custGeom>
            <a:ln w="81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0707511" y="3857786"/>
              <a:ext cx="0" cy="244475"/>
            </a:xfrm>
            <a:custGeom>
              <a:avLst/>
              <a:gdLst/>
              <a:ahLst/>
              <a:cxnLst/>
              <a:rect l="l" t="t" r="r" b="b"/>
              <a:pathLst>
                <a:path h="244475">
                  <a:moveTo>
                    <a:pt x="0" y="244422"/>
                  </a:moveTo>
                  <a:lnTo>
                    <a:pt x="0" y="0"/>
                  </a:lnTo>
                </a:path>
              </a:pathLst>
            </a:custGeom>
            <a:ln w="81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917112" y="4106277"/>
              <a:ext cx="5119370" cy="0"/>
            </a:xfrm>
            <a:custGeom>
              <a:avLst/>
              <a:gdLst/>
              <a:ahLst/>
              <a:cxnLst/>
              <a:rect l="l" t="t" r="r" b="b"/>
              <a:pathLst>
                <a:path w="5119370">
                  <a:moveTo>
                    <a:pt x="0" y="0"/>
                  </a:moveTo>
                  <a:lnTo>
                    <a:pt x="5118928" y="0"/>
                  </a:lnTo>
                </a:path>
              </a:pathLst>
            </a:custGeom>
            <a:ln w="81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917112" y="4147025"/>
              <a:ext cx="5119370" cy="0"/>
            </a:xfrm>
            <a:custGeom>
              <a:avLst/>
              <a:gdLst/>
              <a:ahLst/>
              <a:cxnLst/>
              <a:rect l="l" t="t" r="r" b="b"/>
              <a:pathLst>
                <a:path w="5119370">
                  <a:moveTo>
                    <a:pt x="0" y="0"/>
                  </a:moveTo>
                  <a:lnTo>
                    <a:pt x="5118928" y="0"/>
                  </a:lnTo>
                </a:path>
              </a:pathLst>
            </a:custGeom>
            <a:ln w="81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050492" y="4151093"/>
              <a:ext cx="0" cy="244475"/>
            </a:xfrm>
            <a:custGeom>
              <a:avLst/>
              <a:gdLst/>
              <a:ahLst/>
              <a:cxnLst/>
              <a:rect l="l" t="t" r="r" b="b"/>
              <a:pathLst>
                <a:path h="244475">
                  <a:moveTo>
                    <a:pt x="0" y="244422"/>
                  </a:moveTo>
                  <a:lnTo>
                    <a:pt x="0" y="0"/>
                  </a:lnTo>
                </a:path>
              </a:pathLst>
            </a:custGeom>
            <a:ln w="81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379001" y="4151093"/>
              <a:ext cx="0" cy="244475"/>
            </a:xfrm>
            <a:custGeom>
              <a:avLst/>
              <a:gdLst/>
              <a:ahLst/>
              <a:cxnLst/>
              <a:rect l="l" t="t" r="r" b="b"/>
              <a:pathLst>
                <a:path h="244475">
                  <a:moveTo>
                    <a:pt x="0" y="244422"/>
                  </a:moveTo>
                  <a:lnTo>
                    <a:pt x="0" y="0"/>
                  </a:lnTo>
                </a:path>
              </a:pathLst>
            </a:custGeom>
            <a:ln w="81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0707511" y="4151093"/>
              <a:ext cx="0" cy="244475"/>
            </a:xfrm>
            <a:custGeom>
              <a:avLst/>
              <a:gdLst/>
              <a:ahLst/>
              <a:cxnLst/>
              <a:rect l="l" t="t" r="r" b="b"/>
              <a:pathLst>
                <a:path h="244475">
                  <a:moveTo>
                    <a:pt x="0" y="244422"/>
                  </a:moveTo>
                  <a:lnTo>
                    <a:pt x="0" y="0"/>
                  </a:lnTo>
                </a:path>
              </a:pathLst>
            </a:custGeom>
            <a:ln w="81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8050492" y="4395516"/>
              <a:ext cx="0" cy="244475"/>
            </a:xfrm>
            <a:custGeom>
              <a:avLst/>
              <a:gdLst/>
              <a:ahLst/>
              <a:cxnLst/>
              <a:rect l="l" t="t" r="r" b="b"/>
              <a:pathLst>
                <a:path h="244475">
                  <a:moveTo>
                    <a:pt x="0" y="244422"/>
                  </a:moveTo>
                  <a:lnTo>
                    <a:pt x="0" y="0"/>
                  </a:lnTo>
                </a:path>
              </a:pathLst>
            </a:custGeom>
            <a:ln w="81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9379001" y="4395516"/>
              <a:ext cx="0" cy="244475"/>
            </a:xfrm>
            <a:custGeom>
              <a:avLst/>
              <a:gdLst/>
              <a:ahLst/>
              <a:cxnLst/>
              <a:rect l="l" t="t" r="r" b="b"/>
              <a:pathLst>
                <a:path h="244475">
                  <a:moveTo>
                    <a:pt x="0" y="244422"/>
                  </a:moveTo>
                  <a:lnTo>
                    <a:pt x="0" y="0"/>
                  </a:lnTo>
                </a:path>
              </a:pathLst>
            </a:custGeom>
            <a:ln w="81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0707511" y="4395516"/>
              <a:ext cx="0" cy="244475"/>
            </a:xfrm>
            <a:custGeom>
              <a:avLst/>
              <a:gdLst/>
              <a:ahLst/>
              <a:cxnLst/>
              <a:rect l="l" t="t" r="r" b="b"/>
              <a:pathLst>
                <a:path h="244475">
                  <a:moveTo>
                    <a:pt x="0" y="244422"/>
                  </a:moveTo>
                  <a:lnTo>
                    <a:pt x="0" y="0"/>
                  </a:lnTo>
                </a:path>
              </a:pathLst>
            </a:custGeom>
            <a:ln w="81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4956090" y="3418623"/>
            <a:ext cx="9041765" cy="1201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100"/>
              </a:spcBef>
            </a:pPr>
            <a:r>
              <a:rPr sz="1600" spc="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sz="1600" spc="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82800" marR="2075814" indent="1132840">
              <a:lnSpc>
                <a:spcPct val="124100"/>
              </a:lnSpc>
              <a:spcBef>
                <a:spcPts val="915"/>
              </a:spcBef>
              <a:tabLst>
                <a:tab pos="3707129" algn="l"/>
                <a:tab pos="4544695" algn="l"/>
                <a:tab pos="5036185" algn="l"/>
                <a:tab pos="5873115" algn="l"/>
                <a:tab pos="6364605" algn="l"/>
              </a:tabLst>
            </a:pPr>
            <a:r>
              <a:rPr sz="1450" spc="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Example-1	</a:t>
            </a:r>
            <a:r>
              <a:rPr sz="1450" spc="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Example-2	</a:t>
            </a:r>
            <a:r>
              <a:rPr sz="1450" spc="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Example-2  </a:t>
            </a:r>
            <a:r>
              <a:rPr sz="1450" spc="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	</a:t>
            </a:r>
            <a:r>
              <a:rPr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		2		3</a:t>
            </a:r>
          </a:p>
          <a:p>
            <a:pPr marL="3707129">
              <a:lnSpc>
                <a:spcPct val="100000"/>
              </a:lnSpc>
              <a:spcBef>
                <a:spcPts val="5"/>
              </a:spcBef>
              <a:tabLst>
                <a:tab pos="5036185" algn="l"/>
                <a:tab pos="6364605" algn="l"/>
              </a:tabLst>
            </a:pPr>
            <a:r>
              <a:rPr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	5	6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EC425ADC-0513-40D8-B1AA-27ACD7C38E17}"/>
              </a:ext>
            </a:extLst>
          </p:cNvPr>
          <p:cNvSpPr txBox="1"/>
          <p:nvPr/>
        </p:nvSpPr>
        <p:spPr>
          <a:xfrm>
            <a:off x="11531599" y="571399"/>
            <a:ext cx="24662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YOUR LOGO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88</Words>
  <Application>Microsoft Office PowerPoint</Application>
  <PresentationFormat>Personalizzato</PresentationFormat>
  <Paragraphs>14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SimSun</vt:lpstr>
      <vt:lpstr>Calibri</vt:lpstr>
      <vt:lpstr>Times New Roman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ROCCO MOCCIA</cp:lastModifiedBy>
  <cp:revision>3</cp:revision>
  <dcterms:created xsi:type="dcterms:W3CDTF">2022-03-18T16:05:54Z</dcterms:created>
  <dcterms:modified xsi:type="dcterms:W3CDTF">2022-03-18T16:11:01Z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2022-03-18T00:00:00Z</vt:filetime>
  </property>
  <property fmtid="{D5CDD505-2E9C-101B-9397-08002B2CF9AE}" pid="3" name="Creator">
    <vt:lpwstr>TeX</vt:lpwstr>
  </property>
  <property fmtid="{D5CDD505-2E9C-101B-9397-08002B2CF9AE}" pid="4" name="LastSaved">
    <vt:filetime>2022-03-18T00:00:00Z</vt:filetime>
  </property>
</Properties>
</file>