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" panose="00000500000000000000" pitchFamily="2" charset="0"/>
      <p:regular r:id="rId8"/>
      <p:bold r:id="rId9"/>
      <p:italic r:id="rId10"/>
      <p:boldItalic r:id="rId11"/>
    </p:embeddedFont>
    <p:embeddedFont>
      <p:font typeface="Montserrat Bold" panose="00000800000000000000" charset="0"/>
      <p:regular r:id="rId12"/>
    </p:embeddedFont>
    <p:embeddedFont>
      <p:font typeface="Montserrat Extra-Bold" panose="020B060402020202020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07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microsoft.com/office/2016/11/relationships/changesInfo" Target="changesInfos/changesInfo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uoqi Cheng" userId="c82d8386-0768-4733-9dd0-17c8b577f808" providerId="ADAL" clId="{2626F0E5-1DEC-49D6-9884-3C119A486631}"/>
    <pc:docChg chg="modSld">
      <pc:chgData name="Zhuoqi Cheng" userId="c82d8386-0768-4733-9dd0-17c8b577f808" providerId="ADAL" clId="{2626F0E5-1DEC-49D6-9884-3C119A486631}" dt="2024-01-18T21:18:45.207" v="11" actId="20577"/>
      <pc:docMkLst>
        <pc:docMk/>
      </pc:docMkLst>
      <pc:sldChg chg="modSp mod">
        <pc:chgData name="Zhuoqi Cheng" userId="c82d8386-0768-4733-9dd0-17c8b577f808" providerId="ADAL" clId="{2626F0E5-1DEC-49D6-9884-3C119A486631}" dt="2024-01-18T21:18:35.445" v="9" actId="20577"/>
        <pc:sldMkLst>
          <pc:docMk/>
          <pc:sldMk cId="0" sldId="256"/>
        </pc:sldMkLst>
        <pc:spChg chg="mod">
          <ac:chgData name="Zhuoqi Cheng" userId="c82d8386-0768-4733-9dd0-17c8b577f808" providerId="ADAL" clId="{2626F0E5-1DEC-49D6-9884-3C119A486631}" dt="2024-01-18T21:18:35.445" v="9" actId="20577"/>
          <ac:spMkLst>
            <pc:docMk/>
            <pc:sldMk cId="0" sldId="256"/>
            <ac:spMk id="8" creationId="{00000000-0000-0000-0000-000000000000}"/>
          </ac:spMkLst>
        </pc:spChg>
        <pc:spChg chg="mod">
          <ac:chgData name="Zhuoqi Cheng" userId="c82d8386-0768-4733-9dd0-17c8b577f808" providerId="ADAL" clId="{2626F0E5-1DEC-49D6-9884-3C119A486631}" dt="2024-01-18T21:18:21.982" v="1" actId="20577"/>
          <ac:spMkLst>
            <pc:docMk/>
            <pc:sldMk cId="0" sldId="256"/>
            <ac:spMk id="9" creationId="{00000000-0000-0000-0000-000000000000}"/>
          </ac:spMkLst>
        </pc:spChg>
      </pc:sldChg>
      <pc:sldChg chg="modSp mod">
        <pc:chgData name="Zhuoqi Cheng" userId="c82d8386-0768-4733-9dd0-17c8b577f808" providerId="ADAL" clId="{2626F0E5-1DEC-49D6-9884-3C119A486631}" dt="2024-01-18T21:18:45.207" v="11" actId="20577"/>
        <pc:sldMkLst>
          <pc:docMk/>
          <pc:sldMk cId="0" sldId="257"/>
        </pc:sldMkLst>
        <pc:spChg chg="mod">
          <ac:chgData name="Zhuoqi Cheng" userId="c82d8386-0768-4733-9dd0-17c8b577f808" providerId="ADAL" clId="{2626F0E5-1DEC-49D6-9884-3C119A486631}" dt="2024-01-18T21:18:45.207" v="11" actId="20577"/>
          <ac:spMkLst>
            <pc:docMk/>
            <pc:sldMk cId="0" sldId="257"/>
            <ac:spMk id="16" creationId="{154D8E8F-C5E2-4DC9-B438-7D381366A94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4896894"/>
            <a:ext cx="2261045" cy="0"/>
          </a:xfrm>
          <a:prstGeom prst="line">
            <a:avLst/>
          </a:prstGeom>
          <a:ln w="1047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462939"/>
            <a:ext cx="1947958" cy="194795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4200" y="9639576"/>
            <a:ext cx="18288000" cy="0"/>
          </a:xfrm>
          <a:prstGeom prst="line">
            <a:avLst/>
          </a:prstGeom>
          <a:ln w="28575" cap="rnd">
            <a:solidFill>
              <a:srgbClr val="014B8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0" y="9655451"/>
            <a:ext cx="18288000" cy="631549"/>
            <a:chOff x="0" y="0"/>
            <a:chExt cx="30120236" cy="10401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120236" cy="1040158"/>
            </a:xfrm>
            <a:custGeom>
              <a:avLst/>
              <a:gdLst/>
              <a:ahLst/>
              <a:cxnLst/>
              <a:rect l="l" t="t" r="r" b="b"/>
              <a:pathLst>
                <a:path w="30120236" h="1040158">
                  <a:moveTo>
                    <a:pt x="0" y="0"/>
                  </a:moveTo>
                  <a:lnTo>
                    <a:pt x="30120236" y="0"/>
                  </a:lnTo>
                  <a:lnTo>
                    <a:pt x="30120236" y="1040158"/>
                  </a:lnTo>
                  <a:lnTo>
                    <a:pt x="0" y="1040158"/>
                  </a:lnTo>
                  <a:close/>
                </a:path>
              </a:pathLst>
            </a:custGeom>
            <a:solidFill>
              <a:srgbClr val="FAB120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5966588"/>
            <a:ext cx="5099376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699">
                <a:solidFill>
                  <a:srgbClr val="DA6D07"/>
                </a:solidFill>
                <a:latin typeface="Montserrat"/>
              </a:rPr>
              <a:t>University XX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302256" y="9858375"/>
            <a:ext cx="5066068" cy="271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050"/>
              </a:lnSpc>
              <a:spcBef>
                <a:spcPct val="0"/>
              </a:spcBef>
            </a:pPr>
            <a:r>
              <a:rPr lang="en-US" sz="2050" dirty="0">
                <a:solidFill>
                  <a:srgbClr val="19598D"/>
                </a:solidFill>
                <a:latin typeface="Montserrat Bold"/>
              </a:rPr>
              <a:t>Odense - September 11-13, 2024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9858375"/>
            <a:ext cx="5099376" cy="271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0"/>
              </a:lnSpc>
            </a:pPr>
            <a:r>
              <a:rPr lang="en-US" sz="2050" dirty="0">
                <a:solidFill>
                  <a:srgbClr val="014B89"/>
                </a:solidFill>
                <a:latin typeface="Montserrat Bold"/>
              </a:rPr>
              <a:t>CRAS Conference 2024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3215614"/>
            <a:ext cx="10198751" cy="252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37"/>
              </a:lnSpc>
            </a:pPr>
            <a:r>
              <a:rPr lang="en-US" sz="10475" dirty="0">
                <a:solidFill>
                  <a:srgbClr val="014B89"/>
                </a:solidFill>
                <a:latin typeface="Montserrat Extra-Bold"/>
              </a:rPr>
              <a:t>Presentation </a:t>
            </a:r>
          </a:p>
          <a:p>
            <a:pPr>
              <a:lnSpc>
                <a:spcPts val="9637"/>
              </a:lnSpc>
            </a:pPr>
            <a:r>
              <a:rPr lang="en-US" sz="10475" dirty="0">
                <a:solidFill>
                  <a:srgbClr val="014B89"/>
                </a:solidFill>
                <a:latin typeface="Montserrat Extra-Bold"/>
              </a:rPr>
              <a:t>Title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6664524"/>
            <a:ext cx="5099376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699">
                <a:solidFill>
                  <a:srgbClr val="DA6D07"/>
                </a:solidFill>
                <a:latin typeface="Montserrat"/>
              </a:rPr>
              <a:t>Presented by Prof....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52547" y="255687"/>
            <a:ext cx="6308824" cy="1060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  <a:spcBef>
                <a:spcPct val="0"/>
              </a:spcBef>
            </a:pPr>
            <a:r>
              <a:rPr lang="en-US" sz="8000">
                <a:solidFill>
                  <a:srgbClr val="19598D"/>
                </a:solidFill>
                <a:latin typeface="Montserrat Extra-Bold"/>
              </a:rPr>
              <a:t>Slide title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835176" y="2402352"/>
            <a:ext cx="6308824" cy="41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dirty="0">
                <a:solidFill>
                  <a:srgbClr val="000000"/>
                </a:solidFill>
                <a:latin typeface="Montserrat"/>
              </a:rPr>
              <a:t>Slide body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1056" y="239819"/>
            <a:ext cx="939749" cy="939749"/>
          </a:xfrm>
          <a:prstGeom prst="rect">
            <a:avLst/>
          </a:prstGeom>
        </p:spPr>
      </p:pic>
      <p:sp>
        <p:nvSpPr>
          <p:cNvPr id="13" name="AutoShape 4">
            <a:extLst>
              <a:ext uri="{FF2B5EF4-FFF2-40B4-BE49-F238E27FC236}">
                <a16:creationId xmlns:a16="http://schemas.microsoft.com/office/drawing/2014/main" id="{0D350157-596B-4F32-BBF3-1EF416236FFF}"/>
              </a:ext>
            </a:extLst>
          </p:cNvPr>
          <p:cNvSpPr/>
          <p:nvPr/>
        </p:nvSpPr>
        <p:spPr>
          <a:xfrm>
            <a:off x="4200" y="9639576"/>
            <a:ext cx="18288000" cy="0"/>
          </a:xfrm>
          <a:prstGeom prst="line">
            <a:avLst/>
          </a:prstGeom>
          <a:ln w="28575" cap="rnd">
            <a:solidFill>
              <a:srgbClr val="014B8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14" name="Group 5">
            <a:extLst>
              <a:ext uri="{FF2B5EF4-FFF2-40B4-BE49-F238E27FC236}">
                <a16:creationId xmlns:a16="http://schemas.microsoft.com/office/drawing/2014/main" id="{167A2639-24AF-43B1-9C6E-3AC265FA55B4}"/>
              </a:ext>
            </a:extLst>
          </p:cNvPr>
          <p:cNvGrpSpPr/>
          <p:nvPr/>
        </p:nvGrpSpPr>
        <p:grpSpPr>
          <a:xfrm>
            <a:off x="0" y="9655451"/>
            <a:ext cx="18288000" cy="631549"/>
            <a:chOff x="0" y="0"/>
            <a:chExt cx="30120236" cy="1040158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B2CBA045-7BBB-434D-8FC2-684ADB40AA0C}"/>
                </a:ext>
              </a:extLst>
            </p:cNvPr>
            <p:cNvSpPr/>
            <p:nvPr/>
          </p:nvSpPr>
          <p:spPr>
            <a:xfrm>
              <a:off x="0" y="0"/>
              <a:ext cx="30120236" cy="1040158"/>
            </a:xfrm>
            <a:custGeom>
              <a:avLst/>
              <a:gdLst/>
              <a:ahLst/>
              <a:cxnLst/>
              <a:rect l="l" t="t" r="r" b="b"/>
              <a:pathLst>
                <a:path w="30120236" h="1040158">
                  <a:moveTo>
                    <a:pt x="0" y="0"/>
                  </a:moveTo>
                  <a:lnTo>
                    <a:pt x="30120236" y="0"/>
                  </a:lnTo>
                  <a:lnTo>
                    <a:pt x="30120236" y="1040158"/>
                  </a:lnTo>
                  <a:lnTo>
                    <a:pt x="0" y="1040158"/>
                  </a:lnTo>
                  <a:close/>
                </a:path>
              </a:pathLst>
            </a:custGeom>
            <a:solidFill>
              <a:srgbClr val="FAB120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" name="TextBox 9">
            <a:extLst>
              <a:ext uri="{FF2B5EF4-FFF2-40B4-BE49-F238E27FC236}">
                <a16:creationId xmlns:a16="http://schemas.microsoft.com/office/drawing/2014/main" id="{154D8E8F-C5E2-4DC9-B438-7D381366A94A}"/>
              </a:ext>
            </a:extLst>
          </p:cNvPr>
          <p:cNvSpPr txBox="1"/>
          <p:nvPr/>
        </p:nvSpPr>
        <p:spPr>
          <a:xfrm>
            <a:off x="1028700" y="9858375"/>
            <a:ext cx="5099376" cy="271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0"/>
              </a:lnSpc>
            </a:pPr>
            <a:r>
              <a:rPr lang="en-US" sz="2050" dirty="0">
                <a:solidFill>
                  <a:srgbClr val="014B89"/>
                </a:solidFill>
                <a:latin typeface="Montserrat Bold"/>
              </a:rPr>
              <a:t>CRAS Conference 2024</a:t>
            </a: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C986E10B-DC82-4B7D-8D30-7B2006FC6801}"/>
              </a:ext>
            </a:extLst>
          </p:cNvPr>
          <p:cNvSpPr txBox="1"/>
          <p:nvPr/>
        </p:nvSpPr>
        <p:spPr>
          <a:xfrm>
            <a:off x="17526000" y="9835682"/>
            <a:ext cx="222365" cy="271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050"/>
              </a:lnSpc>
              <a:spcBef>
                <a:spcPct val="0"/>
              </a:spcBef>
            </a:pPr>
            <a:r>
              <a:rPr lang="en-US" sz="2050" dirty="0">
                <a:solidFill>
                  <a:srgbClr val="19598D"/>
                </a:solidFill>
                <a:latin typeface="Montserrat Bold"/>
              </a:rPr>
              <a:t>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25</Words>
  <Application>Microsoft Office PowerPoint</Application>
  <PresentationFormat>Custom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Montserrat</vt:lpstr>
      <vt:lpstr>Montserrat Bold</vt:lpstr>
      <vt:lpstr>Calibri</vt:lpstr>
      <vt:lpstr>Montserrat Extra-Bold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CRAS Conference 2022</dc:title>
  <cp:lastModifiedBy>Zhuoqi Cheng</cp:lastModifiedBy>
  <cp:revision>3</cp:revision>
  <dcterms:created xsi:type="dcterms:W3CDTF">2006-08-16T00:00:00Z</dcterms:created>
  <dcterms:modified xsi:type="dcterms:W3CDTF">2024-01-18T21:18:54Z</dcterms:modified>
  <dc:identifier>DAE7vfRk3NA</dc:identifier>
</cp:coreProperties>
</file>